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14" r:id="rId3"/>
    <p:sldId id="340" r:id="rId4"/>
    <p:sldId id="315" r:id="rId5"/>
    <p:sldId id="316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9" r:id="rId14"/>
    <p:sldId id="350" r:id="rId15"/>
    <p:sldId id="351" r:id="rId16"/>
    <p:sldId id="352" r:id="rId17"/>
    <p:sldId id="353" r:id="rId18"/>
    <p:sldId id="354" r:id="rId19"/>
    <p:sldId id="355" r:id="rId20"/>
    <p:sldId id="356" r:id="rId21"/>
    <p:sldId id="357" r:id="rId22"/>
    <p:sldId id="358" r:id="rId23"/>
    <p:sldId id="359" r:id="rId24"/>
    <p:sldId id="360" r:id="rId25"/>
    <p:sldId id="361" r:id="rId26"/>
    <p:sldId id="362" r:id="rId27"/>
    <p:sldId id="363" r:id="rId28"/>
    <p:sldId id="364" r:id="rId29"/>
    <p:sldId id="365" r:id="rId30"/>
    <p:sldId id="30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3B078D-7815-43A5-A010-1236D9F12DC7}" v="1" dt="2025-02-27T16:45:30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1" y="31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eanor Canter" userId="05d8caa9-5dbc-4f5c-8620-cc1d11258912" providerId="ADAL" clId="{743B078D-7815-43A5-A010-1236D9F12DC7}"/>
    <pc:docChg chg="custSel modSld">
      <pc:chgData name="Eleanor Canter" userId="05d8caa9-5dbc-4f5c-8620-cc1d11258912" providerId="ADAL" clId="{743B078D-7815-43A5-A010-1236D9F12DC7}" dt="2025-02-27T16:50:06.640" v="120" actId="20577"/>
      <pc:docMkLst>
        <pc:docMk/>
      </pc:docMkLst>
      <pc:sldChg chg="addSp delSp modSp mod">
        <pc:chgData name="Eleanor Canter" userId="05d8caa9-5dbc-4f5c-8620-cc1d11258912" providerId="ADAL" clId="{743B078D-7815-43A5-A010-1236D9F12DC7}" dt="2025-02-27T16:50:06.640" v="120" actId="20577"/>
        <pc:sldMkLst>
          <pc:docMk/>
          <pc:sldMk cId="2962040362" sldId="256"/>
        </pc:sldMkLst>
        <pc:spChg chg="mod ord">
          <ac:chgData name="Eleanor Canter" userId="05d8caa9-5dbc-4f5c-8620-cc1d11258912" providerId="ADAL" clId="{743B078D-7815-43A5-A010-1236D9F12DC7}" dt="2025-02-27T16:50:06.640" v="120" actId="20577"/>
          <ac:spMkLst>
            <pc:docMk/>
            <pc:sldMk cId="2962040362" sldId="256"/>
            <ac:spMk id="3" creationId="{00000000-0000-0000-0000-000000000000}"/>
          </ac:spMkLst>
        </pc:spChg>
        <pc:picChg chg="add mod">
          <ac:chgData name="Eleanor Canter" userId="05d8caa9-5dbc-4f5c-8620-cc1d11258912" providerId="ADAL" clId="{743B078D-7815-43A5-A010-1236D9F12DC7}" dt="2025-02-27T16:49:25.376" v="81" actId="1076"/>
          <ac:picMkLst>
            <pc:docMk/>
            <pc:sldMk cId="2962040362" sldId="256"/>
            <ac:picMk id="5" creationId="{DC4C4C4C-4BB2-46E9-1014-AD9402D49D19}"/>
          </ac:picMkLst>
        </pc:picChg>
        <pc:picChg chg="del">
          <ac:chgData name="Eleanor Canter" userId="05d8caa9-5dbc-4f5c-8620-cc1d11258912" providerId="ADAL" clId="{743B078D-7815-43A5-A010-1236D9F12DC7}" dt="2025-02-27T16:44:49.329" v="47" actId="478"/>
          <ac:picMkLst>
            <pc:docMk/>
            <pc:sldMk cId="2962040362" sldId="256"/>
            <ac:picMk id="6" creationId="{00000000-0000-0000-0000-000000000000}"/>
          </ac:picMkLst>
        </pc:picChg>
      </pc:sldChg>
      <pc:sldChg chg="modSp mod">
        <pc:chgData name="Eleanor Canter" userId="05d8caa9-5dbc-4f5c-8620-cc1d11258912" providerId="ADAL" clId="{743B078D-7815-43A5-A010-1236D9F12DC7}" dt="2025-02-27T16:40:32.615" v="46" actId="6549"/>
        <pc:sldMkLst>
          <pc:docMk/>
          <pc:sldMk cId="2528475697" sldId="315"/>
        </pc:sldMkLst>
        <pc:spChg chg="mod">
          <ac:chgData name="Eleanor Canter" userId="05d8caa9-5dbc-4f5c-8620-cc1d11258912" providerId="ADAL" clId="{743B078D-7815-43A5-A010-1236D9F12DC7}" dt="2025-02-27T16:40:32.615" v="46" actId="6549"/>
          <ac:spMkLst>
            <pc:docMk/>
            <pc:sldMk cId="2528475697" sldId="315"/>
            <ac:spMk id="3" creationId="{3FFB6010-8AA4-4388-ACEB-E00F8795AD5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25619-C25D-42B9-8FE2-9E6EF25C7181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9B37C-9596-40B4-82C3-DD0C7A92A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53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27523-9342-43A9-A948-B53693434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2BF5D0-C933-44CB-B7C8-2E1D87B51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B0D1E-4277-4217-9136-F25627C00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3F398-27D3-40E7-872C-18ACD0C56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6FD33-0209-4444-84DD-3C5F2D856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85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9F127-007B-41F3-AA96-81548CA8C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CAECD-5E11-4C8E-A120-C04556971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961EE-F390-42E6-B341-AB6C5828E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BF2A3-CB1A-4B4F-AAE0-BF9A5C68B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BA629-17ED-43AB-97D1-2279A68F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91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0124B-20BD-4644-B5A5-6C23FEB3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37B24F-A8E3-46D1-9370-DC752FCE0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9D2A7-975C-404E-AE55-FF8680BC2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F4D11-8F8A-41DE-A2B0-953BA1893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FBF38-A432-43F4-891B-27FA91EA5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36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51B54-EF7C-4A4E-8130-C3A1465E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D61EC-D1AB-42CC-B424-73CBB12CC9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8EC4E4-31ED-4ECE-8354-3074AEC258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BF0CA0-EED2-4956-819C-0A7BE7122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1A714-8463-445B-A96F-AAB9C30C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560D4E-5934-4B0A-B410-C99AB9443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20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8A1E2-A4A2-4745-B232-8AF1F69B0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22247-9F5B-4212-AD27-55D261312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FAF52-2C61-4787-9148-21CDA736D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060708-EC37-4AF3-979D-2050D1B748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2D467F-8BB6-437A-883F-32418D91B4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F42C-89C4-4836-ADF1-B113A1B88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508055-ECF7-48C1-86E4-BF5E8312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1ACE0F-1BC9-45C7-97EA-53593B2B6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2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6F75B-9AA2-441B-B48C-808024F88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22024-D439-4844-AC53-4E6D1E482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1F5A3D-ADFB-438C-AC82-B3064D136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3DC991-8D21-421B-98CB-07CD016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6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C56E4F-9BDD-4648-AA8E-2CABDC75A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3FE504-7CBB-413D-B4E0-864064F45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AB821-632E-4921-AADF-F1C3A1AD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07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CBAF1-F969-43DC-8EFC-A5472E7E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F12AF-AD25-4B7C-93F2-66522645C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669CA-65E6-4C73-A245-FAB6A224A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93DC4-D3A8-4CA6-93EE-F62426308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60D8F-3787-4FD0-B34E-0B59FA77B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6F2300-2D84-4958-B823-76BEAE0B1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36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1C50B-B675-4112-AA53-D1C3B056B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F27E13-A220-4EBD-9838-C6E52A5616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F3D19-DFA3-428F-90A5-94A22B6E6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F3EE81-D119-4FAE-9B8B-637252568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351B8-118A-4D0C-8873-29AB12E96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809B2-3E47-4631-AE58-F4018017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212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C149-3349-4AE8-A723-84CC1CBF7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B166E-6D90-4736-BB5E-0790BC880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ACA14-7C67-4099-A0A7-85B57B02D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5D2F-B636-4314-B812-9CF58250C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35927-17E2-4793-8C3F-F777ED3F0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1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DA894A-1CE7-4A4C-A6A3-1564AEB29F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E4AC4-9ACC-4917-8C34-FE8E43980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FABB1-A4FE-4F93-8FFC-E570ED5BC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DDFAC-2EAA-4DF3-87A1-658FA3AB2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3638D-186D-4E57-AC33-57DC9F3DB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72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18AE26-4A61-4BE6-929F-047C51043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B60F9-8919-4D50-935A-BE4CC620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35200-416B-4857-AD93-C671F21BE6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9DA6-8CC1-4890-BB1D-10A35BD9FB3B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C9A54-350E-47FA-9B2C-F9C766348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259BE-6637-4210-B761-34DD1BD86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6CCA7-A32B-44D2-BAC0-8216F98A9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669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6D467CC2-ADBB-4AA7-A1F8-3304F82AE3C7}" type="slidenum"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fld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Conference Logo - LEVEL UP: Building Tomorrow Together. Graphic features level (fader) switches in blue, green, yellow, and pink. 2025 Annual Conference on Independent Living. NCIL logo features a multi-colored fingerprint in matching colors.">
            <a:extLst>
              <a:ext uri="{FF2B5EF4-FFF2-40B4-BE49-F238E27FC236}">
                <a16:creationId xmlns:a16="http://schemas.microsoft.com/office/drawing/2014/main" id="{DC4C4C4C-4BB2-46E9-1014-AD9402D49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312" y="0"/>
            <a:ext cx="5486400" cy="5486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55415"/>
            <a:ext cx="10515600" cy="11701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2025 Annual Conference on Independent Living</a:t>
            </a:r>
          </a:p>
          <a:p>
            <a:pPr marL="0" indent="0" algn="ctr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LEVEL UP: Building 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Tomorrow Together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Presented by the National Council on Independent Living</a:t>
            </a:r>
          </a:p>
        </p:txBody>
      </p:sp>
    </p:spTree>
    <p:extLst>
      <p:ext uri="{BB962C8B-B14F-4D97-AF65-F5344CB8AC3E}">
        <p14:creationId xmlns:p14="http://schemas.microsoft.com/office/powerpoint/2010/main" val="2962040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9C24C-D3F9-4F66-A2E8-886EEDE20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85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13672F23-EC48-4D52-A60F-9B8ECB54358F}" type="slidenum"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5E190-59CA-4566-91FE-4C0893FED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Workshop Title</a:t>
            </a:r>
          </a:p>
          <a:p>
            <a:pPr marL="0" indent="0" algn="ctr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Subtitle / Date</a:t>
            </a:r>
          </a:p>
          <a:p>
            <a:pPr marL="0" indent="0" algn="ctr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Presenter names</a:t>
            </a:r>
          </a:p>
        </p:txBody>
      </p:sp>
    </p:spTree>
    <p:extLst>
      <p:ext uri="{BB962C8B-B14F-4D97-AF65-F5344CB8AC3E}">
        <p14:creationId xmlns:p14="http://schemas.microsoft.com/office/powerpoint/2010/main" val="1456341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Tips / Sample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Duplicate any slide with a content box (like this one) to add additional slides. The Slide number will generate automatically. </a:t>
            </a:r>
            <a:b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a title for each slide after the slide number.</a:t>
            </a:r>
            <a:b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Paste Special &gt; Unformatted Text to </a:t>
            </a:r>
            <a:b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text in the established formatting!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Screenshot of Paste options - paste special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0762" y="4333875"/>
            <a:ext cx="1914525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1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Tips,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shown is Arial 32. Adjust as needed.</a:t>
            </a:r>
            <a:b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any unused slides when your presentation is complete.</a:t>
            </a:r>
            <a:b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sure to describe your images. Add a description on the slide or add alternative text by right-clicking on the image and selecting “view alt text”. Use the “description” box; not the title box. </a:t>
            </a:r>
          </a:p>
        </p:txBody>
      </p:sp>
    </p:spTree>
    <p:extLst>
      <p:ext uri="{BB962C8B-B14F-4D97-AF65-F5344CB8AC3E}">
        <p14:creationId xmlns:p14="http://schemas.microsoft.com/office/powerpoint/2010/main" val="2528475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250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568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53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194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090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311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856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720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228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586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689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268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648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041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747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606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21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981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348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23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403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24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989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25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974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26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63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27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69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825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144C-7D9B-4E58-88DA-B651AF2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0E8CF7C7-2C93-4D11-8EF3-B9E91C973FA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29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6010-8AA4-4388-ACEB-E00F8795A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661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1ECB-6882-4C40-8B40-518CACDF2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 SLIDE </a:t>
            </a:r>
            <a:fld id="{F2A47844-86F8-4016-ADC2-52FC0D317722}" type="slidenum">
              <a:rPr lang="en-US" kern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30</a:t>
            </a:fld>
            <a:endParaRPr lang="en-US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870656"/>
            <a:ext cx="10515600" cy="16142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164267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2820</TotalTime>
  <Words>343</Words>
  <Application>Microsoft Office PowerPoint</Application>
  <PresentationFormat>Widescreen</PresentationFormat>
  <Paragraphs>70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&gt;&gt; SLIDE 1</vt:lpstr>
      <vt:lpstr>&gt;&gt; SLIDE 2</vt:lpstr>
      <vt:lpstr>&gt;&gt; SLIDE 3: Tips / Sample Slide</vt:lpstr>
      <vt:lpstr>&gt;&gt; SLIDE 4: Tips, continued</vt:lpstr>
      <vt:lpstr>&gt;&gt; SLIDE 5: Slide Title</vt:lpstr>
      <vt:lpstr>&gt;&gt; SLIDE 6: Slide Title</vt:lpstr>
      <vt:lpstr>&gt;&gt; SLIDE 7: Slide Title</vt:lpstr>
      <vt:lpstr>&gt;&gt; SLIDE 8: Slide Title</vt:lpstr>
      <vt:lpstr>&gt;&gt; SLIDE 9: Slide Title</vt:lpstr>
      <vt:lpstr>&gt;&gt; SLIDE 10: Slide Title</vt:lpstr>
      <vt:lpstr>&gt;&gt; SLIDE 11: Slide Title</vt:lpstr>
      <vt:lpstr>&gt;&gt; SLIDE 12: Slide Title</vt:lpstr>
      <vt:lpstr>&gt;&gt; SLIDE 13: Slide Title</vt:lpstr>
      <vt:lpstr>&gt;&gt; SLIDE 14: Slide Title</vt:lpstr>
      <vt:lpstr>&gt;&gt; SLIDE 15: Slide Title</vt:lpstr>
      <vt:lpstr>&gt;&gt; SLIDE 16: Slide Title</vt:lpstr>
      <vt:lpstr>&gt;&gt; SLIDE 17: Slide Title</vt:lpstr>
      <vt:lpstr>&gt;&gt; SLIDE 18: Slide Title</vt:lpstr>
      <vt:lpstr>&gt;&gt; SLIDE 19: Slide Title</vt:lpstr>
      <vt:lpstr>&gt;&gt; SLIDE 20: Slide Title</vt:lpstr>
      <vt:lpstr>&gt;&gt; SLIDE 21: Slide Title</vt:lpstr>
      <vt:lpstr>&gt;&gt; SLIDE 22: Slide Title</vt:lpstr>
      <vt:lpstr>&gt;&gt; SLIDE 23: Slide Title</vt:lpstr>
      <vt:lpstr>&gt;&gt; SLIDE 24: Slide Title</vt:lpstr>
      <vt:lpstr>&gt;&gt; SLIDE 25: Slide Title</vt:lpstr>
      <vt:lpstr>&gt;&gt; SLIDE 26: Slide Title</vt:lpstr>
      <vt:lpstr>&gt;&gt; SLIDE 27: Slide Title</vt:lpstr>
      <vt:lpstr>&gt;&gt; SLIDE 28: Slide Title</vt:lpstr>
      <vt:lpstr>&gt;&gt; SLIDE 29: Slide Title</vt:lpstr>
      <vt:lpstr>&gt;&gt; SLIDE 30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Eleanor Canter</dc:creator>
  <cp:lastModifiedBy>Eleanor Canter</cp:lastModifiedBy>
  <cp:revision>10</cp:revision>
  <dcterms:created xsi:type="dcterms:W3CDTF">2020-07-11T01:31:45Z</dcterms:created>
  <dcterms:modified xsi:type="dcterms:W3CDTF">2025-02-27T16:50:09Z</dcterms:modified>
</cp:coreProperties>
</file>